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71" r:id="rId3"/>
    <p:sldId id="276" r:id="rId4"/>
    <p:sldId id="277" r:id="rId5"/>
    <p:sldId id="278" r:id="rId6"/>
    <p:sldId id="27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4" autoAdjust="0"/>
    <p:restoredTop sz="94660"/>
  </p:normalViewPr>
  <p:slideViewPr>
    <p:cSldViewPr>
      <p:cViewPr varScale="1">
        <p:scale>
          <a:sx n="113" d="100"/>
          <a:sy n="113" d="100"/>
        </p:scale>
        <p:origin x="132" y="2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5/15/2021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5/15/2021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5/15/2021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384" y="3552428"/>
            <a:ext cx="10058400" cy="922908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QUIZ 2 </a:t>
            </a:r>
            <a:r>
              <a:rPr lang="en-US" dirty="0" err="1"/>
              <a:t>PemroWEB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384" y="4509120"/>
            <a:ext cx="10058400" cy="685800"/>
          </a:xfrm>
        </p:spPr>
        <p:txBody>
          <a:bodyPr/>
          <a:lstStyle/>
          <a:p>
            <a:r>
              <a:rPr lang="en-US" dirty="0"/>
              <a:t>Muhammad Alif Rachman </a:t>
            </a:r>
            <a:r>
              <a:rPr lang="en-US" dirty="0" err="1"/>
              <a:t>Feryantiko</a:t>
            </a:r>
            <a:endParaRPr lang="en-US" dirty="0"/>
          </a:p>
          <a:p>
            <a:r>
              <a:rPr lang="en-US" dirty="0"/>
              <a:t>NIM 192410102080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968" y="476672"/>
            <a:ext cx="7618064" cy="619472"/>
          </a:xfrm>
        </p:spPr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home </a:t>
            </a:r>
            <a:r>
              <a:rPr lang="en-US" dirty="0" err="1"/>
              <a:t>login.php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83BE53-46B4-4B11-84EA-381F4DAAD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60" y="1340768"/>
            <a:ext cx="8733680" cy="49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224" y="404664"/>
            <a:ext cx="8489552" cy="61947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home </a:t>
            </a:r>
            <a:r>
              <a:rPr lang="en-US" dirty="0" err="1"/>
              <a:t>konfirmasi.php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82ED0-C916-4BD1-AECF-76CDE0E4F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16" y="1340768"/>
            <a:ext cx="8712968" cy="49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631" y="1052736"/>
            <a:ext cx="10865816" cy="2160240"/>
          </a:xfrm>
        </p:spPr>
        <p:txBody>
          <a:bodyPr>
            <a:normAutofit/>
          </a:bodyPr>
          <a:lstStyle/>
          <a:p>
            <a:r>
              <a:rPr lang="en-US" dirty="0"/>
              <a:t>Pada </a:t>
            </a:r>
            <a:r>
              <a:rPr lang="en-US" dirty="0" err="1"/>
              <a:t>gambar</a:t>
            </a:r>
            <a:r>
              <a:rPr lang="en-US" dirty="0"/>
              <a:t> di slide 3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user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username dan password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submit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pada </a:t>
            </a:r>
            <a:r>
              <a:rPr lang="en-US" dirty="0" err="1"/>
              <a:t>db</a:t>
            </a:r>
            <a:r>
              <a:rPr lang="en-US" dirty="0"/>
              <a:t> ( database )</a:t>
            </a:r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5C0588-4C6E-4B0D-B398-048A4794EBE9}"/>
              </a:ext>
            </a:extLst>
          </p:cNvPr>
          <p:cNvSpPr txBox="1">
            <a:spLocks/>
          </p:cNvSpPr>
          <p:nvPr/>
        </p:nvSpPr>
        <p:spPr>
          <a:xfrm>
            <a:off x="663092" y="3411901"/>
            <a:ext cx="10865816" cy="1440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Dan </a:t>
            </a:r>
            <a:r>
              <a:rPr lang="en-US" dirty="0" err="1"/>
              <a:t>saya</a:t>
            </a:r>
            <a:r>
              <a:rPr lang="en-US" dirty="0"/>
              <a:t> juga print array cookie dan juga session </a:t>
            </a:r>
            <a:r>
              <a:rPr lang="en-US" dirty="0" err="1"/>
              <a:t>dibawahnya</a:t>
            </a:r>
            <a:r>
              <a:rPr lang="en-US" dirty="0"/>
              <a:t> ,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cooke</a:t>
            </a:r>
            <a:r>
              <a:rPr lang="en-US" dirty="0"/>
              <a:t> dan session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4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1224" y="332656"/>
            <a:ext cx="8489552" cy="619472"/>
          </a:xfrm>
        </p:spPr>
        <p:txBody>
          <a:bodyPr>
            <a:norm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home </a:t>
            </a:r>
            <a:r>
              <a:rPr lang="en-US" dirty="0" err="1"/>
              <a:t>logout.php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269ED-288D-4CE7-B0BE-D0CDB0806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r="51743" b="86945"/>
          <a:stretch/>
        </p:blipFill>
        <p:spPr>
          <a:xfrm>
            <a:off x="2351584" y="1124744"/>
            <a:ext cx="6820186" cy="1224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E1EDE0-1BA5-4CAB-B383-4550AE6C33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41" y="2521496"/>
            <a:ext cx="6744072" cy="37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631" y="1052736"/>
            <a:ext cx="10865816" cy="2160240"/>
          </a:xfrm>
        </p:spPr>
        <p:txBody>
          <a:bodyPr>
            <a:normAutofit/>
          </a:bodyPr>
          <a:lstStyle/>
          <a:p>
            <a:r>
              <a:rPr lang="en-US" dirty="0"/>
              <a:t>Pada </a:t>
            </a:r>
            <a:r>
              <a:rPr lang="en-US" dirty="0" err="1"/>
              <a:t>gambar</a:t>
            </a:r>
            <a:r>
              <a:rPr lang="en-US" dirty="0"/>
              <a:t> di slide 5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Kembali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login 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 </a:t>
            </a:r>
            <a:r>
              <a:rPr lang="en-US" dirty="0" err="1"/>
              <a:t>mengetik</a:t>
            </a:r>
            <a:r>
              <a:rPr lang="en-US" dirty="0"/>
              <a:t> “</a:t>
            </a:r>
            <a:r>
              <a:rPr lang="en-US" dirty="0" err="1"/>
              <a:t>logout.php</a:t>
            </a:r>
            <a:r>
              <a:rPr lang="en-US" dirty="0"/>
              <a:t>” </a:t>
            </a:r>
            <a:r>
              <a:rPr lang="en-US" dirty="0" err="1"/>
              <a:t>secara</a:t>
            </a:r>
            <a:r>
              <a:rPr lang="en-US" dirty="0"/>
              <a:t> manual/=.</a:t>
            </a:r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5C0588-4C6E-4B0D-B398-048A4794EBE9}"/>
              </a:ext>
            </a:extLst>
          </p:cNvPr>
          <p:cNvSpPr txBox="1">
            <a:spLocks/>
          </p:cNvSpPr>
          <p:nvPr/>
        </p:nvSpPr>
        <p:spPr>
          <a:xfrm>
            <a:off x="663092" y="3411901"/>
            <a:ext cx="10865816" cy="144016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Dan pada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dibawahnya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username dan </a:t>
            </a:r>
            <a:r>
              <a:rPr lang="en-US" dirty="0" err="1"/>
              <a:t>passowrd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9642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9</TotalTime>
  <Words>120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Candara</vt:lpstr>
      <vt:lpstr>Consolas</vt:lpstr>
      <vt:lpstr>Tech Computer 16x9</vt:lpstr>
      <vt:lpstr>Penjelasan QUIZ 2 PemroWEB</vt:lpstr>
      <vt:lpstr>Berikut tampilan home login.php</vt:lpstr>
      <vt:lpstr>Berikut tampilan home konfirmasi.php</vt:lpstr>
      <vt:lpstr>Pada gambar di slide 3 menjelaskan bahwa user akan mendapatkan informasi bahwa username dan password telah ter submit dan akan masuk pada db ( database )</vt:lpstr>
      <vt:lpstr>Berikut tampilan home logout.php</vt:lpstr>
      <vt:lpstr>Pada gambar di slide 5 menjelaskan bahwa jika ingin Kembali ke halaman utama atau ke halaman login , kita tinggal mengetik “logout.php” secara manual/=.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Penjelasan QUIZ2 PemroWEB</dc:title>
  <dc:creator>Alif Rachman</dc:creator>
  <cp:lastModifiedBy>Alif Rachman</cp:lastModifiedBy>
  <cp:revision>2</cp:revision>
  <dcterms:created xsi:type="dcterms:W3CDTF">2021-05-15T14:01:47Z</dcterms:created>
  <dcterms:modified xsi:type="dcterms:W3CDTF">2021-05-15T14:11:20Z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